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f235c766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f235c766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235c766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235c766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Actions Taxonomy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f235c7668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f235c766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9f235c766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9f235c766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 Roles/Teams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9f235c76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9f235c76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f235c766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9f235c766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Successful 3 Point Shot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Basketball Ontology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of Classes | </a:t>
            </a:r>
            <a:r>
              <a:rPr lang="en"/>
              <a:t>Three Point Shot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950" y="153913"/>
            <a:ext cx="8115826" cy="483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/>
          <p:nvPr/>
        </p:nvSpPr>
        <p:spPr>
          <a:xfrm>
            <a:off x="3552300" y="784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Planned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" name="Google Shape;66;p15"/>
          <p:cNvSpPr/>
          <p:nvPr/>
        </p:nvSpPr>
        <p:spPr>
          <a:xfrm>
            <a:off x="3547800" y="693100"/>
            <a:ext cx="1713600" cy="478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Intentional Match 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67" name="Google Shape;67;p15"/>
          <p:cNvCxnSpPr>
            <a:stCxn id="65" idx="2"/>
            <a:endCxn id="66" idx="0"/>
          </p:cNvCxnSpPr>
          <p:nvPr/>
        </p:nvCxnSpPr>
        <p:spPr>
          <a:xfrm>
            <a:off x="4404600" y="491550"/>
            <a:ext cx="0" cy="201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68" name="Google Shape;68;p15"/>
          <p:cNvSpPr/>
          <p:nvPr/>
        </p:nvSpPr>
        <p:spPr>
          <a:xfrm>
            <a:off x="5161625" y="147365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Player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356150" y="1473638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Referee</a:t>
            </a:r>
            <a:r>
              <a:rPr lang="en">
                <a:solidFill>
                  <a:schemeClr val="lt1"/>
                </a:solidFill>
              </a:rPr>
              <a:t>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5045225" y="2138711"/>
            <a:ext cx="1713600" cy="478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Selected </a:t>
            </a:r>
            <a:r>
              <a:rPr lang="en">
                <a:solidFill>
                  <a:schemeClr val="lt1"/>
                </a:solidFill>
              </a:rPr>
              <a:t>Player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2628925" y="286885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In Possession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3969275" y="3451175"/>
            <a:ext cx="1338000" cy="373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 On Ball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1116500" y="3390300"/>
            <a:ext cx="1338000" cy="373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Off Ball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3969425" y="4090150"/>
            <a:ext cx="1337700" cy="373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Shot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5971125" y="466290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Three Point Shot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1836950" y="466290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Free Throw Shot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6534850" y="286885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Out of Possession 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78" name="Google Shape;78;p15"/>
          <p:cNvCxnSpPr>
            <a:stCxn id="70" idx="0"/>
            <a:endCxn id="68" idx="2"/>
          </p:cNvCxnSpPr>
          <p:nvPr/>
        </p:nvCxnSpPr>
        <p:spPr>
          <a:xfrm rot="10800000">
            <a:off x="5902025" y="1886711"/>
            <a:ext cx="0" cy="252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" name="Google Shape;79;p15"/>
          <p:cNvCxnSpPr>
            <a:stCxn id="72" idx="2"/>
            <a:endCxn id="74" idx="0"/>
          </p:cNvCxnSpPr>
          <p:nvPr/>
        </p:nvCxnSpPr>
        <p:spPr>
          <a:xfrm>
            <a:off x="4638275" y="3824375"/>
            <a:ext cx="0" cy="265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80" name="Google Shape;80;p15"/>
          <p:cNvSpPr/>
          <p:nvPr/>
        </p:nvSpPr>
        <p:spPr>
          <a:xfrm>
            <a:off x="356150" y="2229975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Judgment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81" name="Google Shape;81;p15"/>
          <p:cNvCxnSpPr>
            <a:stCxn id="80" idx="0"/>
            <a:endCxn id="69" idx="2"/>
          </p:cNvCxnSpPr>
          <p:nvPr/>
        </p:nvCxnSpPr>
        <p:spPr>
          <a:xfrm rot="10800000">
            <a:off x="1096550" y="1886775"/>
            <a:ext cx="0" cy="34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>
            <a:stCxn id="66" idx="2"/>
            <a:endCxn id="69" idx="0"/>
          </p:cNvCxnSpPr>
          <p:nvPr/>
        </p:nvCxnSpPr>
        <p:spPr>
          <a:xfrm rot="5400000">
            <a:off x="2599350" y="-331550"/>
            <a:ext cx="302400" cy="3308100"/>
          </a:xfrm>
          <a:prstGeom prst="bentConnector3">
            <a:avLst>
              <a:gd fmla="val 4999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83" name="Google Shape;83;p15"/>
          <p:cNvCxnSpPr>
            <a:stCxn id="66" idx="2"/>
            <a:endCxn id="68" idx="0"/>
          </p:cNvCxnSpPr>
          <p:nvPr/>
        </p:nvCxnSpPr>
        <p:spPr>
          <a:xfrm flipH="1" rot="-5400000">
            <a:off x="5002050" y="573850"/>
            <a:ext cx="302400" cy="1497300"/>
          </a:xfrm>
          <a:prstGeom prst="bentConnector3">
            <a:avLst>
              <a:gd fmla="val 4999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84" name="Google Shape;84;p15"/>
          <p:cNvCxnSpPr>
            <a:stCxn id="70" idx="2"/>
            <a:endCxn id="77" idx="0"/>
          </p:cNvCxnSpPr>
          <p:nvPr/>
        </p:nvCxnSpPr>
        <p:spPr>
          <a:xfrm flipH="1" rot="-5400000">
            <a:off x="6462575" y="2056361"/>
            <a:ext cx="252000" cy="13731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/>
          <p:cNvCxnSpPr>
            <a:stCxn id="70" idx="2"/>
            <a:endCxn id="71" idx="0"/>
          </p:cNvCxnSpPr>
          <p:nvPr/>
        </p:nvCxnSpPr>
        <p:spPr>
          <a:xfrm rot="5400000">
            <a:off x="4509725" y="1476611"/>
            <a:ext cx="252000" cy="2532600"/>
          </a:xfrm>
          <a:prstGeom prst="bentConnector3">
            <a:avLst>
              <a:gd fmla="val 49988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5"/>
          <p:cNvCxnSpPr>
            <a:stCxn id="71" idx="2"/>
            <a:endCxn id="73" idx="0"/>
          </p:cNvCxnSpPr>
          <p:nvPr/>
        </p:nvCxnSpPr>
        <p:spPr>
          <a:xfrm rot="5400000">
            <a:off x="2523325" y="2544250"/>
            <a:ext cx="108300" cy="1583700"/>
          </a:xfrm>
          <a:prstGeom prst="bentConnector3">
            <a:avLst>
              <a:gd fmla="val 5002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87" name="Google Shape;87;p15"/>
          <p:cNvCxnSpPr>
            <a:stCxn id="71" idx="2"/>
            <a:endCxn id="72" idx="0"/>
          </p:cNvCxnSpPr>
          <p:nvPr/>
        </p:nvCxnSpPr>
        <p:spPr>
          <a:xfrm flipH="1" rot="-5400000">
            <a:off x="3919225" y="2732050"/>
            <a:ext cx="169200" cy="1269000"/>
          </a:xfrm>
          <a:prstGeom prst="bentConnector3">
            <a:avLst>
              <a:gd fmla="val 5000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88" name="Google Shape;88;p15"/>
          <p:cNvCxnSpPr>
            <a:stCxn id="74" idx="2"/>
            <a:endCxn id="76" idx="0"/>
          </p:cNvCxnSpPr>
          <p:nvPr/>
        </p:nvCxnSpPr>
        <p:spPr>
          <a:xfrm rot="5400000">
            <a:off x="3508025" y="3532600"/>
            <a:ext cx="199500" cy="2061000"/>
          </a:xfrm>
          <a:prstGeom prst="bentConnector3">
            <a:avLst>
              <a:gd fmla="val 5001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89" name="Google Shape;89;p15"/>
          <p:cNvCxnSpPr>
            <a:stCxn id="74" idx="2"/>
            <a:endCxn id="75" idx="0"/>
          </p:cNvCxnSpPr>
          <p:nvPr/>
        </p:nvCxnSpPr>
        <p:spPr>
          <a:xfrm flipH="1" rot="-5400000">
            <a:off x="5575175" y="3526450"/>
            <a:ext cx="199500" cy="2073300"/>
          </a:xfrm>
          <a:prstGeom prst="bentConnector3">
            <a:avLst>
              <a:gd fmla="val 5001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0" name="Google Shape;90;p15"/>
          <p:cNvSpPr/>
          <p:nvPr/>
        </p:nvSpPr>
        <p:spPr>
          <a:xfrm>
            <a:off x="2577275" y="1473638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Scorekeeper</a:t>
            </a:r>
            <a:r>
              <a:rPr lang="en">
                <a:solidFill>
                  <a:schemeClr val="lt1"/>
                </a:solidFill>
              </a:rPr>
              <a:t> 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91" name="Google Shape;91;p15"/>
          <p:cNvCxnSpPr>
            <a:stCxn id="90" idx="0"/>
            <a:endCxn id="66" idx="2"/>
          </p:cNvCxnSpPr>
          <p:nvPr/>
        </p:nvCxnSpPr>
        <p:spPr>
          <a:xfrm rot="-5400000">
            <a:off x="3709925" y="778988"/>
            <a:ext cx="302400" cy="1086900"/>
          </a:xfrm>
          <a:prstGeom prst="bentConnector3">
            <a:avLst>
              <a:gd fmla="val 4999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5"/>
          <p:cNvCxnSpPr>
            <a:stCxn id="77" idx="2"/>
            <a:endCxn id="93" idx="0"/>
          </p:cNvCxnSpPr>
          <p:nvPr/>
        </p:nvCxnSpPr>
        <p:spPr>
          <a:xfrm>
            <a:off x="7275250" y="3281950"/>
            <a:ext cx="600" cy="297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3" name="Google Shape;93;p15"/>
          <p:cNvSpPr/>
          <p:nvPr/>
        </p:nvSpPr>
        <p:spPr>
          <a:xfrm>
            <a:off x="6606850" y="3579300"/>
            <a:ext cx="1338000" cy="373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 Block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7352350" y="2156851"/>
            <a:ext cx="1583700" cy="441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Bench</a:t>
            </a:r>
            <a:r>
              <a:rPr lang="en">
                <a:solidFill>
                  <a:schemeClr val="lt1"/>
                </a:solidFill>
              </a:rPr>
              <a:t> Player 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95" name="Google Shape;95;p15"/>
          <p:cNvCxnSpPr>
            <a:stCxn id="68" idx="2"/>
            <a:endCxn id="94" idx="0"/>
          </p:cNvCxnSpPr>
          <p:nvPr/>
        </p:nvCxnSpPr>
        <p:spPr>
          <a:xfrm flipH="1" rot="-5400000">
            <a:off x="6888125" y="900650"/>
            <a:ext cx="270000" cy="2242200"/>
          </a:xfrm>
          <a:prstGeom prst="bentConnector3">
            <a:avLst>
              <a:gd fmla="val 5001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6" name="Google Shape;96;p15"/>
          <p:cNvSpPr/>
          <p:nvPr/>
        </p:nvSpPr>
        <p:spPr>
          <a:xfrm>
            <a:off x="2577275" y="2104675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Score Change Act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97" name="Google Shape;97;p15"/>
          <p:cNvCxnSpPr>
            <a:stCxn id="90" idx="2"/>
            <a:endCxn id="96" idx="0"/>
          </p:cNvCxnSpPr>
          <p:nvPr/>
        </p:nvCxnSpPr>
        <p:spPr>
          <a:xfrm>
            <a:off x="3317675" y="1886738"/>
            <a:ext cx="0" cy="21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275" y="200025"/>
            <a:ext cx="4743450" cy="47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/>
          <p:nvPr/>
        </p:nvSpPr>
        <p:spPr>
          <a:xfrm>
            <a:off x="3692975" y="784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Agent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7014250" y="784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Occupation Role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393600" y="784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BFO</a:t>
            </a:r>
            <a:r>
              <a:rPr lang="en">
                <a:solidFill>
                  <a:schemeClr val="lt1"/>
                </a:solidFill>
              </a:rPr>
              <a:t>: Role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17"/>
          <p:cNvSpPr/>
          <p:nvPr/>
        </p:nvSpPr>
        <p:spPr>
          <a:xfrm>
            <a:off x="7126138" y="1207638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NBA Team Player Role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483600" y="166070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Point Guard </a:t>
            </a:r>
            <a:r>
              <a:rPr lang="en">
                <a:solidFill>
                  <a:schemeClr val="lt1"/>
                </a:solidFill>
              </a:rPr>
              <a:t>Role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p17"/>
          <p:cNvSpPr/>
          <p:nvPr/>
        </p:nvSpPr>
        <p:spPr>
          <a:xfrm>
            <a:off x="483600" y="93225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 Player Role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3" name="Google Shape;113;p17"/>
          <p:cNvSpPr/>
          <p:nvPr/>
        </p:nvSpPr>
        <p:spPr>
          <a:xfrm>
            <a:off x="2032400" y="44878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Group of Agents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" name="Google Shape;114;p17"/>
          <p:cNvSpPr/>
          <p:nvPr/>
        </p:nvSpPr>
        <p:spPr>
          <a:xfrm>
            <a:off x="3861225" y="1660700"/>
            <a:ext cx="1368100" cy="91285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Player 1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(Steph Curry)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" name="Google Shape;115;p17"/>
          <p:cNvSpPr/>
          <p:nvPr/>
        </p:nvSpPr>
        <p:spPr>
          <a:xfrm>
            <a:off x="7216675" y="2797400"/>
            <a:ext cx="1299775" cy="86725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Team Player Role 1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(Warriors) 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16" name="Google Shape;116;p17"/>
          <p:cNvCxnSpPr>
            <a:stCxn id="108" idx="2"/>
            <a:endCxn id="110" idx="0"/>
          </p:cNvCxnSpPr>
          <p:nvPr/>
        </p:nvCxnSpPr>
        <p:spPr>
          <a:xfrm>
            <a:off x="7866550" y="491550"/>
            <a:ext cx="0" cy="716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17" name="Google Shape;117;p17"/>
          <p:cNvCxnSpPr>
            <a:stCxn id="110" idx="2"/>
            <a:endCxn id="115" idx="0"/>
          </p:cNvCxnSpPr>
          <p:nvPr/>
        </p:nvCxnSpPr>
        <p:spPr>
          <a:xfrm>
            <a:off x="7866538" y="1620738"/>
            <a:ext cx="0" cy="1176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18" name="Google Shape;118;p17"/>
          <p:cNvCxnSpPr>
            <a:stCxn id="109" idx="2"/>
            <a:endCxn id="112" idx="0"/>
          </p:cNvCxnSpPr>
          <p:nvPr/>
        </p:nvCxnSpPr>
        <p:spPr>
          <a:xfrm flipH="1">
            <a:off x="1224000" y="491550"/>
            <a:ext cx="21900" cy="440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19" name="Google Shape;119;p17"/>
          <p:cNvCxnSpPr>
            <a:stCxn id="112" idx="2"/>
            <a:endCxn id="111" idx="0"/>
          </p:cNvCxnSpPr>
          <p:nvPr/>
        </p:nvCxnSpPr>
        <p:spPr>
          <a:xfrm>
            <a:off x="1224000" y="1345350"/>
            <a:ext cx="0" cy="315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0" name="Google Shape;120;p17"/>
          <p:cNvSpPr/>
          <p:nvPr/>
        </p:nvSpPr>
        <p:spPr>
          <a:xfrm>
            <a:off x="2553788" y="3231025"/>
            <a:ext cx="1368100" cy="91285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Match Group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" name="Google Shape;121;p17"/>
          <p:cNvSpPr/>
          <p:nvPr/>
        </p:nvSpPr>
        <p:spPr>
          <a:xfrm>
            <a:off x="5196900" y="3212800"/>
            <a:ext cx="1368100" cy="91285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Match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5421575" y="44878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BF</a:t>
            </a:r>
            <a:r>
              <a:rPr lang="en">
                <a:solidFill>
                  <a:schemeClr val="lt1"/>
                </a:solidFill>
              </a:rPr>
              <a:t>O: Process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539938" y="2735650"/>
            <a:ext cx="1368100" cy="91285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 Player Role</a:t>
            </a:r>
            <a:r>
              <a:rPr lang="en">
                <a:solidFill>
                  <a:schemeClr val="lt1"/>
                </a:solidFill>
              </a:rPr>
              <a:t> 1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24" name="Google Shape;124;p17"/>
          <p:cNvCxnSpPr>
            <a:stCxn id="111" idx="2"/>
            <a:endCxn id="123" idx="0"/>
          </p:cNvCxnSpPr>
          <p:nvPr/>
        </p:nvCxnSpPr>
        <p:spPr>
          <a:xfrm>
            <a:off x="1224000" y="2073800"/>
            <a:ext cx="0" cy="661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25" name="Google Shape;125;p17"/>
          <p:cNvCxnSpPr>
            <a:stCxn id="114" idx="0"/>
            <a:endCxn id="107" idx="2"/>
          </p:cNvCxnSpPr>
          <p:nvPr/>
        </p:nvCxnSpPr>
        <p:spPr>
          <a:xfrm rot="10800000">
            <a:off x="4545275" y="491600"/>
            <a:ext cx="0" cy="1169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7"/>
          <p:cNvCxnSpPr>
            <a:stCxn id="120" idx="0"/>
            <a:endCxn id="114" idx="2"/>
          </p:cNvCxnSpPr>
          <p:nvPr/>
        </p:nvCxnSpPr>
        <p:spPr>
          <a:xfrm flipH="1" rot="10800000">
            <a:off x="3237838" y="2573425"/>
            <a:ext cx="1307400" cy="657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27" name="Google Shape;127;p17"/>
          <p:cNvCxnSpPr>
            <a:stCxn id="121" idx="0"/>
            <a:endCxn id="114" idx="2"/>
          </p:cNvCxnSpPr>
          <p:nvPr/>
        </p:nvCxnSpPr>
        <p:spPr>
          <a:xfrm rot="10800000">
            <a:off x="4545350" y="2573500"/>
            <a:ext cx="1335600" cy="639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28" name="Google Shape;128;p17"/>
          <p:cNvCxnSpPr>
            <a:stCxn id="113" idx="0"/>
            <a:endCxn id="120" idx="2"/>
          </p:cNvCxnSpPr>
          <p:nvPr/>
        </p:nvCxnSpPr>
        <p:spPr>
          <a:xfrm flipH="1" rot="10800000">
            <a:off x="2884700" y="4143750"/>
            <a:ext cx="353100" cy="344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29" name="Google Shape;129;p17"/>
          <p:cNvCxnSpPr>
            <a:stCxn id="122" idx="0"/>
            <a:endCxn id="121" idx="2"/>
          </p:cNvCxnSpPr>
          <p:nvPr/>
        </p:nvCxnSpPr>
        <p:spPr>
          <a:xfrm rot="10800000">
            <a:off x="5880875" y="4125750"/>
            <a:ext cx="393000" cy="362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30" name="Google Shape;130;p17"/>
          <p:cNvSpPr txBox="1"/>
          <p:nvPr/>
        </p:nvSpPr>
        <p:spPr>
          <a:xfrm flipH="1">
            <a:off x="5397580" y="41648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 flipH="1">
            <a:off x="2975080" y="41648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 flipH="1">
            <a:off x="7417093" y="194786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7"/>
          <p:cNvSpPr txBox="1"/>
          <p:nvPr/>
        </p:nvSpPr>
        <p:spPr>
          <a:xfrm flipH="1">
            <a:off x="865055" y="232011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 flipH="1">
            <a:off x="4186330" y="11379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 flipH="1">
            <a:off x="7417093" y="9321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subclass_of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 txBox="1"/>
          <p:nvPr/>
        </p:nvSpPr>
        <p:spPr>
          <a:xfrm flipH="1">
            <a:off x="951418" y="145141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subclass_of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 flipH="1">
            <a:off x="951418" y="71233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subclass_of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 flipH="1">
            <a:off x="3390780" y="2817677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member_of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 txBox="1"/>
          <p:nvPr/>
        </p:nvSpPr>
        <p:spPr>
          <a:xfrm flipH="1">
            <a:off x="4698798" y="2808575"/>
            <a:ext cx="10287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participates_in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0" name="Google Shape;140;p17"/>
          <p:cNvCxnSpPr>
            <a:stCxn id="123" idx="3"/>
            <a:endCxn id="114" idx="1"/>
          </p:cNvCxnSpPr>
          <p:nvPr/>
        </p:nvCxnSpPr>
        <p:spPr>
          <a:xfrm flipH="1" rot="10800000">
            <a:off x="1908038" y="2117175"/>
            <a:ext cx="1953300" cy="1074900"/>
          </a:xfrm>
          <a:prstGeom prst="curvedConnector3">
            <a:avLst>
              <a:gd fmla="val 4999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41" name="Google Shape;141;p17"/>
          <p:cNvCxnSpPr>
            <a:stCxn id="115" idx="1"/>
            <a:endCxn id="114" idx="3"/>
          </p:cNvCxnSpPr>
          <p:nvPr/>
        </p:nvCxnSpPr>
        <p:spPr>
          <a:xfrm rot="10800000">
            <a:off x="5229175" y="2117125"/>
            <a:ext cx="1987500" cy="1113900"/>
          </a:xfrm>
          <a:prstGeom prst="curvedConnector3">
            <a:avLst>
              <a:gd fmla="val 49996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2" name="Google Shape;142;p17"/>
          <p:cNvSpPr txBox="1"/>
          <p:nvPr/>
        </p:nvSpPr>
        <p:spPr>
          <a:xfrm flipH="1">
            <a:off x="5646555" y="232011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has_role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 flipH="1">
            <a:off x="2519855" y="240433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has_role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18"/>
          <p:cNvCxnSpPr>
            <a:stCxn id="149" idx="2"/>
            <a:endCxn id="150" idx="1"/>
          </p:cNvCxnSpPr>
          <p:nvPr/>
        </p:nvCxnSpPr>
        <p:spPr>
          <a:xfrm flipH="1" rot="-5400000">
            <a:off x="5648875" y="1000013"/>
            <a:ext cx="209700" cy="14649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51" name="Google Shape;151;p18"/>
          <p:cNvCxnSpPr>
            <a:stCxn id="152" idx="3"/>
            <a:endCxn id="149" idx="2"/>
          </p:cNvCxnSpPr>
          <p:nvPr/>
        </p:nvCxnSpPr>
        <p:spPr>
          <a:xfrm flipH="1" rot="10800000">
            <a:off x="3677450" y="1627588"/>
            <a:ext cx="1343700" cy="3081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" name="Google Shape;153;p18"/>
          <p:cNvSpPr/>
          <p:nvPr/>
        </p:nvSpPr>
        <p:spPr>
          <a:xfrm>
            <a:off x="2313350" y="52125"/>
            <a:ext cx="1364100" cy="3765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BFO: 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4" name="Google Shape;154;p18"/>
          <p:cNvSpPr/>
          <p:nvPr/>
        </p:nvSpPr>
        <p:spPr>
          <a:xfrm>
            <a:off x="176650" y="928126"/>
            <a:ext cx="1177200" cy="376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Hoop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176650" y="3856575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Two point zone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2313350" y="1649938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 Court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2990400" y="3965075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point zone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57" name="Google Shape;157;p18"/>
          <p:cNvCxnSpPr>
            <a:stCxn id="153" idx="2"/>
            <a:endCxn id="152" idx="0"/>
          </p:cNvCxnSpPr>
          <p:nvPr/>
        </p:nvCxnSpPr>
        <p:spPr>
          <a:xfrm>
            <a:off x="2995400" y="428625"/>
            <a:ext cx="0" cy="1221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58" name="Google Shape;158;p18"/>
          <p:cNvCxnSpPr>
            <a:stCxn id="152" idx="2"/>
            <a:endCxn id="155" idx="0"/>
          </p:cNvCxnSpPr>
          <p:nvPr/>
        </p:nvCxnSpPr>
        <p:spPr>
          <a:xfrm flipH="1">
            <a:off x="858800" y="2221438"/>
            <a:ext cx="2136600" cy="1635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18"/>
          <p:cNvCxnSpPr>
            <a:stCxn id="152" idx="2"/>
            <a:endCxn id="156" idx="0"/>
          </p:cNvCxnSpPr>
          <p:nvPr/>
        </p:nvCxnSpPr>
        <p:spPr>
          <a:xfrm>
            <a:off x="2995400" y="2221438"/>
            <a:ext cx="677100" cy="1743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0" name="Google Shape;150;p18"/>
          <p:cNvSpPr/>
          <p:nvPr/>
        </p:nvSpPr>
        <p:spPr>
          <a:xfrm>
            <a:off x="6486300" y="1609125"/>
            <a:ext cx="1580700" cy="456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Court Line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4617175" y="2791325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Free throw line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6110100" y="2791313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point line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2" name="Google Shape;162;p18"/>
          <p:cNvSpPr/>
          <p:nvPr/>
        </p:nvSpPr>
        <p:spPr>
          <a:xfrm>
            <a:off x="7603050" y="2791313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Boundary line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5804150" y="4415363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baseline/endline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p18"/>
          <p:cNvSpPr/>
          <p:nvPr/>
        </p:nvSpPr>
        <p:spPr>
          <a:xfrm>
            <a:off x="7603050" y="4415363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sideline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65" name="Google Shape;165;p18"/>
          <p:cNvCxnSpPr>
            <a:stCxn id="162" idx="2"/>
            <a:endCxn id="163" idx="0"/>
          </p:cNvCxnSpPr>
          <p:nvPr/>
        </p:nvCxnSpPr>
        <p:spPr>
          <a:xfrm flipH="1">
            <a:off x="6486300" y="3362813"/>
            <a:ext cx="1798800" cy="1052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6" name="Google Shape;166;p18"/>
          <p:cNvCxnSpPr>
            <a:stCxn id="162" idx="2"/>
            <a:endCxn id="164" idx="0"/>
          </p:cNvCxnSpPr>
          <p:nvPr/>
        </p:nvCxnSpPr>
        <p:spPr>
          <a:xfrm>
            <a:off x="8285100" y="3362813"/>
            <a:ext cx="0" cy="1052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7" name="Google Shape;167;p18"/>
          <p:cNvCxnSpPr>
            <a:stCxn id="154" idx="3"/>
            <a:endCxn id="152" idx="1"/>
          </p:cNvCxnSpPr>
          <p:nvPr/>
        </p:nvCxnSpPr>
        <p:spPr>
          <a:xfrm>
            <a:off x="1353850" y="1116376"/>
            <a:ext cx="959400" cy="819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68" name="Google Shape;168;p18"/>
          <p:cNvSpPr txBox="1"/>
          <p:nvPr/>
        </p:nvSpPr>
        <p:spPr>
          <a:xfrm>
            <a:off x="1338500" y="1288150"/>
            <a:ext cx="11772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l</a:t>
            </a:r>
            <a:r>
              <a:rPr lang="en">
                <a:highlight>
                  <a:schemeClr val="lt1"/>
                </a:highlight>
              </a:rPr>
              <a:t>ocated_in</a:t>
            </a:r>
            <a:endParaRPr>
              <a:highlight>
                <a:schemeClr val="lt1"/>
              </a:highlight>
            </a:endParaRPr>
          </a:p>
        </p:txBody>
      </p:sp>
      <p:cxnSp>
        <p:nvCxnSpPr>
          <p:cNvPr id="169" name="Google Shape;169;p18"/>
          <p:cNvCxnSpPr>
            <a:stCxn id="160" idx="0"/>
            <a:endCxn id="150" idx="2"/>
          </p:cNvCxnSpPr>
          <p:nvPr/>
        </p:nvCxnSpPr>
        <p:spPr>
          <a:xfrm flipH="1" rot="10800000">
            <a:off x="5299225" y="2065325"/>
            <a:ext cx="1977300" cy="726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0" name="Google Shape;170;p18"/>
          <p:cNvCxnSpPr>
            <a:stCxn id="161" idx="0"/>
            <a:endCxn id="150" idx="2"/>
          </p:cNvCxnSpPr>
          <p:nvPr/>
        </p:nvCxnSpPr>
        <p:spPr>
          <a:xfrm flipH="1" rot="10800000">
            <a:off x="6792150" y="2065313"/>
            <a:ext cx="484500" cy="726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1" name="Google Shape;171;p18"/>
          <p:cNvCxnSpPr>
            <a:stCxn id="162" idx="0"/>
            <a:endCxn id="150" idx="2"/>
          </p:cNvCxnSpPr>
          <p:nvPr/>
        </p:nvCxnSpPr>
        <p:spPr>
          <a:xfrm rot="10800000">
            <a:off x="7276800" y="2065313"/>
            <a:ext cx="1008300" cy="7260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72" name="Google Shape;172;p18"/>
          <p:cNvSpPr txBox="1"/>
          <p:nvPr/>
        </p:nvSpPr>
        <p:spPr>
          <a:xfrm>
            <a:off x="2597625" y="3032625"/>
            <a:ext cx="1974300" cy="37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has_continuant_part</a:t>
            </a:r>
            <a:endParaRPr/>
          </a:p>
        </p:txBody>
      </p:sp>
      <p:sp>
        <p:nvSpPr>
          <p:cNvPr id="173" name="Google Shape;173;p18"/>
          <p:cNvSpPr txBox="1"/>
          <p:nvPr/>
        </p:nvSpPr>
        <p:spPr>
          <a:xfrm>
            <a:off x="640300" y="3060275"/>
            <a:ext cx="1974300" cy="37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has_continuant_part</a:t>
            </a:r>
            <a:endParaRPr/>
          </a:p>
        </p:txBody>
      </p:sp>
      <p:cxnSp>
        <p:nvCxnSpPr>
          <p:cNvPr id="174" name="Google Shape;174;p18"/>
          <p:cNvCxnSpPr>
            <a:stCxn id="153" idx="1"/>
            <a:endCxn id="154" idx="0"/>
          </p:cNvCxnSpPr>
          <p:nvPr/>
        </p:nvCxnSpPr>
        <p:spPr>
          <a:xfrm flipH="1">
            <a:off x="765350" y="240375"/>
            <a:ext cx="1548000" cy="6879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75" name="Google Shape;175;p18"/>
          <p:cNvSpPr/>
          <p:nvPr/>
        </p:nvSpPr>
        <p:spPr>
          <a:xfrm>
            <a:off x="6410700" y="94625"/>
            <a:ext cx="1798800" cy="3360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BFO: fiat boundary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76" name="Google Shape;176;p18"/>
          <p:cNvCxnSpPr>
            <a:stCxn id="150" idx="0"/>
            <a:endCxn id="175" idx="2"/>
          </p:cNvCxnSpPr>
          <p:nvPr/>
        </p:nvCxnSpPr>
        <p:spPr>
          <a:xfrm flipH="1" rot="10800000">
            <a:off x="7276650" y="430725"/>
            <a:ext cx="33600" cy="1178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7" name="Google Shape;177;p18"/>
          <p:cNvSpPr txBox="1"/>
          <p:nvPr/>
        </p:nvSpPr>
        <p:spPr>
          <a:xfrm>
            <a:off x="7047150" y="948375"/>
            <a:ext cx="677100" cy="33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subclass_of</a:t>
            </a:r>
            <a:endParaRPr/>
          </a:p>
        </p:txBody>
      </p:sp>
      <p:cxnSp>
        <p:nvCxnSpPr>
          <p:cNvPr id="178" name="Google Shape;178;p18"/>
          <p:cNvCxnSpPr>
            <a:stCxn id="161" idx="2"/>
            <a:endCxn id="156" idx="3"/>
          </p:cNvCxnSpPr>
          <p:nvPr/>
        </p:nvCxnSpPr>
        <p:spPr>
          <a:xfrm rot="5400000">
            <a:off x="5129400" y="2588063"/>
            <a:ext cx="888000" cy="24375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79" name="Google Shape;179;p18"/>
          <p:cNvSpPr txBox="1"/>
          <p:nvPr/>
        </p:nvSpPr>
        <p:spPr>
          <a:xfrm>
            <a:off x="4705350" y="3813625"/>
            <a:ext cx="1974300" cy="33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designated_by</a:t>
            </a:r>
            <a:endParaRPr/>
          </a:p>
        </p:txBody>
      </p:sp>
      <p:sp>
        <p:nvSpPr>
          <p:cNvPr id="180" name="Google Shape;180;p18"/>
          <p:cNvSpPr/>
          <p:nvPr/>
        </p:nvSpPr>
        <p:spPr>
          <a:xfrm>
            <a:off x="4224875" y="74375"/>
            <a:ext cx="1661700" cy="3765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CCO: Facility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9" name="Google Shape;149;p18"/>
          <p:cNvSpPr/>
          <p:nvPr/>
        </p:nvSpPr>
        <p:spPr>
          <a:xfrm>
            <a:off x="4339225" y="1056113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 Stadium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81" name="Google Shape;181;p18"/>
          <p:cNvCxnSpPr>
            <a:stCxn id="149" idx="0"/>
            <a:endCxn id="180" idx="2"/>
          </p:cNvCxnSpPr>
          <p:nvPr/>
        </p:nvCxnSpPr>
        <p:spPr>
          <a:xfrm flipH="1" rot="10800000">
            <a:off x="5021275" y="451013"/>
            <a:ext cx="34500" cy="605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18"/>
          <p:cNvSpPr txBox="1"/>
          <p:nvPr/>
        </p:nvSpPr>
        <p:spPr>
          <a:xfrm>
            <a:off x="3800450" y="1792850"/>
            <a:ext cx="10845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l</a:t>
            </a:r>
            <a:r>
              <a:rPr lang="en">
                <a:highlight>
                  <a:schemeClr val="lt1"/>
                </a:highlight>
              </a:rPr>
              <a:t>ocated_in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5375325" y="1667650"/>
            <a:ext cx="10083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l</a:t>
            </a:r>
            <a:r>
              <a:rPr lang="en">
                <a:highlight>
                  <a:schemeClr val="lt1"/>
                </a:highlight>
              </a:rPr>
              <a:t>ocated_in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84" name="Google Shape;184;p18"/>
          <p:cNvSpPr txBox="1"/>
          <p:nvPr/>
        </p:nvSpPr>
        <p:spPr>
          <a:xfrm>
            <a:off x="4441813" y="639500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85" name="Google Shape;185;p18"/>
          <p:cNvSpPr txBox="1"/>
          <p:nvPr/>
        </p:nvSpPr>
        <p:spPr>
          <a:xfrm>
            <a:off x="5217288" y="2381225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86" name="Google Shape;186;p18"/>
          <p:cNvSpPr txBox="1"/>
          <p:nvPr/>
        </p:nvSpPr>
        <p:spPr>
          <a:xfrm>
            <a:off x="6362988" y="2371975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87" name="Google Shape;187;p18"/>
          <p:cNvSpPr txBox="1"/>
          <p:nvPr/>
        </p:nvSpPr>
        <p:spPr>
          <a:xfrm>
            <a:off x="7556388" y="2388738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88" name="Google Shape;188;p18"/>
          <p:cNvSpPr txBox="1"/>
          <p:nvPr/>
        </p:nvSpPr>
        <p:spPr>
          <a:xfrm>
            <a:off x="6679938" y="3867625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89" name="Google Shape;189;p18"/>
          <p:cNvSpPr txBox="1"/>
          <p:nvPr/>
        </p:nvSpPr>
        <p:spPr>
          <a:xfrm>
            <a:off x="7950588" y="3867625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90" name="Google Shape;190;p18"/>
          <p:cNvSpPr txBox="1"/>
          <p:nvPr/>
        </p:nvSpPr>
        <p:spPr>
          <a:xfrm>
            <a:off x="2515688" y="914113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  <p:sp>
        <p:nvSpPr>
          <p:cNvPr id="191" name="Google Shape;191;p18"/>
          <p:cNvSpPr txBox="1"/>
          <p:nvPr/>
        </p:nvSpPr>
        <p:spPr>
          <a:xfrm>
            <a:off x="640288" y="354850"/>
            <a:ext cx="1193400" cy="2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highlight>
                  <a:schemeClr val="lt1"/>
                </a:highlight>
              </a:rPr>
              <a:t>subclass_of</a:t>
            </a:r>
            <a:endParaRPr sz="11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19"/>
          <p:cNvCxnSpPr>
            <a:stCxn id="197" idx="1"/>
            <a:endCxn id="198" idx="1"/>
          </p:cNvCxnSpPr>
          <p:nvPr/>
        </p:nvCxnSpPr>
        <p:spPr>
          <a:xfrm>
            <a:off x="3692975" y="285000"/>
            <a:ext cx="998400" cy="4298100"/>
          </a:xfrm>
          <a:prstGeom prst="curvedConnector3">
            <a:avLst>
              <a:gd fmla="val -23851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99" name="Google Shape;199;p19"/>
          <p:cNvSpPr/>
          <p:nvPr/>
        </p:nvSpPr>
        <p:spPr>
          <a:xfrm>
            <a:off x="3950900" y="904800"/>
            <a:ext cx="1188750" cy="793175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Player 1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(Steph Curry)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0" name="Google Shape;200;p19"/>
          <p:cNvSpPr/>
          <p:nvPr/>
        </p:nvSpPr>
        <p:spPr>
          <a:xfrm>
            <a:off x="4099500" y="2111225"/>
            <a:ext cx="891550" cy="75020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Shot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9"/>
          <p:cNvSpPr/>
          <p:nvPr/>
        </p:nvSpPr>
        <p:spPr>
          <a:xfrm>
            <a:off x="5529425" y="3056325"/>
            <a:ext cx="891550" cy="75020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Score Change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9"/>
          <p:cNvSpPr/>
          <p:nvPr/>
        </p:nvSpPr>
        <p:spPr>
          <a:xfrm>
            <a:off x="1503813" y="1007038"/>
            <a:ext cx="1188765" cy="793175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Point Zone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9"/>
          <p:cNvSpPr/>
          <p:nvPr/>
        </p:nvSpPr>
        <p:spPr>
          <a:xfrm>
            <a:off x="2627175" y="3111975"/>
            <a:ext cx="813925" cy="75020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</a:t>
            </a:r>
            <a:r>
              <a:rPr lang="en">
                <a:solidFill>
                  <a:schemeClr val="lt1"/>
                </a:solidFill>
              </a:rPr>
              <a:t>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9"/>
          <p:cNvSpPr/>
          <p:nvPr/>
        </p:nvSpPr>
        <p:spPr>
          <a:xfrm>
            <a:off x="256125" y="78450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point zone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5" name="Google Shape;205;p19"/>
          <p:cNvSpPr/>
          <p:nvPr/>
        </p:nvSpPr>
        <p:spPr>
          <a:xfrm>
            <a:off x="494025" y="2307388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 Three Point Shot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132175" y="3806525"/>
            <a:ext cx="1364100" cy="571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Basketball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7" name="Google Shape;207;p19"/>
          <p:cNvSpPr/>
          <p:nvPr/>
        </p:nvSpPr>
        <p:spPr>
          <a:xfrm>
            <a:off x="1416150" y="4730425"/>
            <a:ext cx="1364100" cy="3765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</a:t>
            </a:r>
            <a:r>
              <a:rPr lang="en">
                <a:solidFill>
                  <a:schemeClr val="lt1"/>
                </a:solidFill>
              </a:rPr>
              <a:t>O: Material Artifact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8" name="Google Shape;208;p19"/>
          <p:cNvSpPr/>
          <p:nvPr/>
        </p:nvSpPr>
        <p:spPr>
          <a:xfrm>
            <a:off x="5653250" y="1068488"/>
            <a:ext cx="1188750" cy="793175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Referee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9" name="Google Shape;209;p19"/>
          <p:cNvSpPr/>
          <p:nvPr/>
        </p:nvSpPr>
        <p:spPr>
          <a:xfrm>
            <a:off x="7819313" y="1220913"/>
            <a:ext cx="1188750" cy="793175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Judgment Act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0" name="Google Shape;210;p19"/>
          <p:cNvSpPr/>
          <p:nvPr/>
        </p:nvSpPr>
        <p:spPr>
          <a:xfrm>
            <a:off x="7579700" y="78450"/>
            <a:ext cx="1480800" cy="4131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Judgment Act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19"/>
          <p:cNvSpPr/>
          <p:nvPr/>
        </p:nvSpPr>
        <p:spPr>
          <a:xfrm>
            <a:off x="3692975" y="78450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Agent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1" name="Google Shape;211;p19"/>
          <p:cNvSpPr/>
          <p:nvPr/>
        </p:nvSpPr>
        <p:spPr>
          <a:xfrm>
            <a:off x="7306925" y="4376525"/>
            <a:ext cx="1704600" cy="413100"/>
          </a:xfrm>
          <a:prstGeom prst="rect">
            <a:avLst/>
          </a:prstGeom>
          <a:solidFill>
            <a:schemeClr val="accent4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CCO: Count M.I.C.E.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12" name="Google Shape;212;p19"/>
          <p:cNvCxnSpPr>
            <a:stCxn id="207" idx="0"/>
            <a:endCxn id="206" idx="2"/>
          </p:cNvCxnSpPr>
          <p:nvPr/>
        </p:nvCxnSpPr>
        <p:spPr>
          <a:xfrm rot="10800000">
            <a:off x="814200" y="4377925"/>
            <a:ext cx="1284000" cy="352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13" name="Google Shape;213;p19"/>
          <p:cNvCxnSpPr>
            <a:stCxn id="199" idx="0"/>
            <a:endCxn id="197" idx="2"/>
          </p:cNvCxnSpPr>
          <p:nvPr/>
        </p:nvCxnSpPr>
        <p:spPr>
          <a:xfrm rot="10800000">
            <a:off x="4545275" y="491700"/>
            <a:ext cx="0" cy="413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19"/>
          <p:cNvCxnSpPr>
            <a:stCxn id="208" idx="0"/>
            <a:endCxn id="197" idx="2"/>
          </p:cNvCxnSpPr>
          <p:nvPr/>
        </p:nvCxnSpPr>
        <p:spPr>
          <a:xfrm rot="10800000">
            <a:off x="4545425" y="491588"/>
            <a:ext cx="1702200" cy="576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19"/>
          <p:cNvCxnSpPr>
            <a:stCxn id="208" idx="3"/>
            <a:endCxn id="209" idx="1"/>
          </p:cNvCxnSpPr>
          <p:nvPr/>
        </p:nvCxnSpPr>
        <p:spPr>
          <a:xfrm>
            <a:off x="6842000" y="1465075"/>
            <a:ext cx="977400" cy="15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19"/>
          <p:cNvCxnSpPr>
            <a:stCxn id="210" idx="2"/>
            <a:endCxn id="209" idx="0"/>
          </p:cNvCxnSpPr>
          <p:nvPr/>
        </p:nvCxnSpPr>
        <p:spPr>
          <a:xfrm>
            <a:off x="8320100" y="491550"/>
            <a:ext cx="93600" cy="729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17" name="Google Shape;217;p19"/>
          <p:cNvCxnSpPr>
            <a:stCxn id="199" idx="1"/>
            <a:endCxn id="202" idx="3"/>
          </p:cNvCxnSpPr>
          <p:nvPr/>
        </p:nvCxnSpPr>
        <p:spPr>
          <a:xfrm flipH="1">
            <a:off x="2692700" y="1301388"/>
            <a:ext cx="1258200" cy="102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19"/>
          <p:cNvCxnSpPr>
            <a:stCxn id="202" idx="1"/>
            <a:endCxn id="204" idx="2"/>
          </p:cNvCxnSpPr>
          <p:nvPr/>
        </p:nvCxnSpPr>
        <p:spPr>
          <a:xfrm rot="10800000">
            <a:off x="938313" y="650025"/>
            <a:ext cx="565500" cy="7536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19"/>
          <p:cNvCxnSpPr>
            <a:stCxn id="201" idx="3"/>
            <a:endCxn id="220" idx="1"/>
          </p:cNvCxnSpPr>
          <p:nvPr/>
        </p:nvCxnSpPr>
        <p:spPr>
          <a:xfrm flipH="1" rot="10800000">
            <a:off x="6420975" y="3174325"/>
            <a:ext cx="1547100" cy="25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19"/>
          <p:cNvCxnSpPr>
            <a:stCxn id="200" idx="2"/>
            <a:endCxn id="201" idx="1"/>
          </p:cNvCxnSpPr>
          <p:nvPr/>
        </p:nvCxnSpPr>
        <p:spPr>
          <a:xfrm flipH="1" rot="-5400000">
            <a:off x="4752275" y="2654425"/>
            <a:ext cx="570000" cy="9840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2" name="Google Shape;222;p19"/>
          <p:cNvCxnSpPr>
            <a:stCxn id="203" idx="3"/>
            <a:endCxn id="200" idx="2"/>
          </p:cNvCxnSpPr>
          <p:nvPr/>
        </p:nvCxnSpPr>
        <p:spPr>
          <a:xfrm flipH="1" rot="10800000">
            <a:off x="3441100" y="2861575"/>
            <a:ext cx="1104300" cy="625500"/>
          </a:xfrm>
          <a:prstGeom prst="curved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19"/>
          <p:cNvCxnSpPr>
            <a:stCxn id="203" idx="2"/>
            <a:endCxn id="206" idx="0"/>
          </p:cNvCxnSpPr>
          <p:nvPr/>
        </p:nvCxnSpPr>
        <p:spPr>
          <a:xfrm flipH="1" rot="5400000">
            <a:off x="1896388" y="2724425"/>
            <a:ext cx="55500" cy="2220000"/>
          </a:xfrm>
          <a:prstGeom prst="curvedConnector5">
            <a:avLst>
              <a:gd fmla="val -429054" name="adj1"/>
              <a:gd fmla="val 43802" name="adj2"/>
              <a:gd fmla="val 529324" name="adj3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4" name="Google Shape;224;p19"/>
          <p:cNvCxnSpPr>
            <a:stCxn id="220" idx="2"/>
            <a:endCxn id="211" idx="0"/>
          </p:cNvCxnSpPr>
          <p:nvPr/>
        </p:nvCxnSpPr>
        <p:spPr>
          <a:xfrm flipH="1">
            <a:off x="8159300" y="3549350"/>
            <a:ext cx="254400" cy="827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5" name="Google Shape;225;p19"/>
          <p:cNvCxnSpPr>
            <a:stCxn id="205" idx="3"/>
            <a:endCxn id="200" idx="1"/>
          </p:cNvCxnSpPr>
          <p:nvPr/>
        </p:nvCxnSpPr>
        <p:spPr>
          <a:xfrm flipH="1" rot="10800000">
            <a:off x="1974825" y="2486338"/>
            <a:ext cx="2124600" cy="27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26" name="Google Shape;226;p19"/>
          <p:cNvSpPr txBox="1"/>
          <p:nvPr/>
        </p:nvSpPr>
        <p:spPr>
          <a:xfrm flipH="1">
            <a:off x="669405" y="87586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7" name="Google Shape;227;p19"/>
          <p:cNvCxnSpPr>
            <a:stCxn id="199" idx="2"/>
            <a:endCxn id="200" idx="0"/>
          </p:cNvCxnSpPr>
          <p:nvPr/>
        </p:nvCxnSpPr>
        <p:spPr>
          <a:xfrm>
            <a:off x="4545275" y="1697975"/>
            <a:ext cx="0" cy="413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19"/>
          <p:cNvSpPr txBox="1"/>
          <p:nvPr/>
        </p:nvSpPr>
        <p:spPr>
          <a:xfrm flipH="1">
            <a:off x="4239426" y="1734763"/>
            <a:ext cx="6117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agent_in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9"/>
          <p:cNvSpPr txBox="1"/>
          <p:nvPr/>
        </p:nvSpPr>
        <p:spPr>
          <a:xfrm>
            <a:off x="3665828" y="3274686"/>
            <a:ext cx="8793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articipant_in</a:t>
            </a:r>
            <a:endParaRPr/>
          </a:p>
        </p:txBody>
      </p:sp>
      <p:sp>
        <p:nvSpPr>
          <p:cNvPr id="230" name="Google Shape;230;p19"/>
          <p:cNvSpPr txBox="1"/>
          <p:nvPr/>
        </p:nvSpPr>
        <p:spPr>
          <a:xfrm flipH="1">
            <a:off x="2962855" y="241553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9"/>
          <p:cNvSpPr txBox="1"/>
          <p:nvPr/>
        </p:nvSpPr>
        <p:spPr>
          <a:xfrm flipH="1">
            <a:off x="1496280" y="35682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9"/>
          <p:cNvSpPr txBox="1"/>
          <p:nvPr/>
        </p:nvSpPr>
        <p:spPr>
          <a:xfrm>
            <a:off x="2940291" y="1262811"/>
            <a:ext cx="8793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located_in</a:t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>
            <a:off x="7967925" y="2799150"/>
            <a:ext cx="891550" cy="75020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Score Tally 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3" name="Google Shape;233;p19"/>
          <p:cNvSpPr txBox="1"/>
          <p:nvPr/>
        </p:nvSpPr>
        <p:spPr>
          <a:xfrm flipH="1">
            <a:off x="8007955" y="3878327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9"/>
          <p:cNvSpPr txBox="1"/>
          <p:nvPr/>
        </p:nvSpPr>
        <p:spPr>
          <a:xfrm>
            <a:off x="4491391" y="3147211"/>
            <a:ext cx="8793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is_cause_of</a:t>
            </a:r>
            <a:endParaRPr/>
          </a:p>
        </p:txBody>
      </p:sp>
      <p:sp>
        <p:nvSpPr>
          <p:cNvPr id="235" name="Google Shape;235;p19"/>
          <p:cNvSpPr txBox="1"/>
          <p:nvPr/>
        </p:nvSpPr>
        <p:spPr>
          <a:xfrm>
            <a:off x="6579702" y="3218275"/>
            <a:ext cx="10269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is_measured_by</a:t>
            </a:r>
            <a:endParaRPr/>
          </a:p>
        </p:txBody>
      </p:sp>
      <p:sp>
        <p:nvSpPr>
          <p:cNvPr id="236" name="Google Shape;236;p19"/>
          <p:cNvSpPr txBox="1"/>
          <p:nvPr/>
        </p:nvSpPr>
        <p:spPr>
          <a:xfrm>
            <a:off x="1016541" y="4447061"/>
            <a:ext cx="8793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subclass_of</a:t>
            </a:r>
            <a:endParaRPr/>
          </a:p>
        </p:txBody>
      </p:sp>
      <p:sp>
        <p:nvSpPr>
          <p:cNvPr id="237" name="Google Shape;237;p19"/>
          <p:cNvSpPr txBox="1"/>
          <p:nvPr/>
        </p:nvSpPr>
        <p:spPr>
          <a:xfrm flipH="1">
            <a:off x="4186330" y="6987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9"/>
          <p:cNvSpPr txBox="1"/>
          <p:nvPr/>
        </p:nvSpPr>
        <p:spPr>
          <a:xfrm flipH="1">
            <a:off x="5230280" y="695414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19"/>
          <p:cNvSpPr txBox="1"/>
          <p:nvPr/>
        </p:nvSpPr>
        <p:spPr>
          <a:xfrm flipH="1">
            <a:off x="8007955" y="771601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0" name="Google Shape;240;p19"/>
          <p:cNvCxnSpPr>
            <a:stCxn id="209" idx="2"/>
            <a:endCxn id="201" idx="0"/>
          </p:cNvCxnSpPr>
          <p:nvPr/>
        </p:nvCxnSpPr>
        <p:spPr>
          <a:xfrm rot="5400000">
            <a:off x="6673388" y="1315988"/>
            <a:ext cx="1042200" cy="2438400"/>
          </a:xfrm>
          <a:prstGeom prst="curvedConnector3">
            <a:avLst>
              <a:gd fmla="val 5000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8" name="Google Shape;198;p19"/>
          <p:cNvSpPr/>
          <p:nvPr/>
        </p:nvSpPr>
        <p:spPr>
          <a:xfrm>
            <a:off x="4691300" y="4294625"/>
            <a:ext cx="1284000" cy="576900"/>
          </a:xfrm>
          <a:prstGeom prst="flowChartOffpageConnector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Scorekeeper</a:t>
            </a:r>
            <a:r>
              <a:rPr lang="en">
                <a:solidFill>
                  <a:schemeClr val="lt1"/>
                </a:solidFill>
              </a:rPr>
              <a:t> 1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41" name="Google Shape;241;p19"/>
          <p:cNvCxnSpPr>
            <a:stCxn id="198" idx="0"/>
            <a:endCxn id="201" idx="2"/>
          </p:cNvCxnSpPr>
          <p:nvPr/>
        </p:nvCxnSpPr>
        <p:spPr>
          <a:xfrm flipH="1" rot="10800000">
            <a:off x="5333300" y="3806525"/>
            <a:ext cx="642000" cy="48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19"/>
          <p:cNvSpPr txBox="1"/>
          <p:nvPr/>
        </p:nvSpPr>
        <p:spPr>
          <a:xfrm flipH="1">
            <a:off x="7024813" y="1456663"/>
            <a:ext cx="6117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agent_in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 flipH="1">
            <a:off x="5215201" y="4007663"/>
            <a:ext cx="6117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agent_in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 flipH="1">
            <a:off x="3634305" y="4133789"/>
            <a:ext cx="7179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RDF:type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6679399" y="2433400"/>
            <a:ext cx="1188900" cy="169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r>
              <a:rPr lang="en" sz="1100">
                <a:latin typeface="Calibri"/>
                <a:ea typeface="Calibri"/>
                <a:cs typeface="Calibri"/>
                <a:sym typeface="Calibri"/>
              </a:rPr>
              <a:t>_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part _of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